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801600" cy="9601200" type="A3"/>
  <p:notesSz cx="6797675" cy="9874250"/>
  <p:defaultTextStyle>
    <a:defPPr>
      <a:defRPr lang="bg-BG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67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54" y="54"/>
      </p:cViewPr>
      <p:guideLst>
        <p:guide orient="horz" pos="3024"/>
        <p:guide pos="67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7" d="100"/>
          <a:sy n="67" d="100"/>
        </p:scale>
        <p:origin x="-3276" y="-96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8AD070-36F1-4A8B-A0A8-24F1E424AB8D}" type="datetimeFigureOut">
              <a:rPr lang="bg-BG" smtClean="0"/>
              <a:t>8.12.2021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89FF4A-8EE7-48E4-9156-2467BA27D94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754267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C93F9C-8160-4F9F-BA5B-A75F7CDB653F}" type="datetimeFigureOut">
              <a:rPr lang="bg-BG" smtClean="0"/>
              <a:t>8.12.2021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B8157-8A6F-4093-835B-C7BFC6CE795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17192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EB8157-8A6F-4093-835B-C7BFC6CE795E}" type="slidenum">
              <a:rPr lang="bg-BG" smtClean="0"/>
              <a:t>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95224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CBD65-B607-4C4A-A264-869B4C92AC9A}" type="datetimeFigureOut">
              <a:rPr lang="bg-BG" smtClean="0"/>
              <a:t>8.12.2021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953F-4535-4B81-B90F-02BE71583BC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76241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CBD65-B607-4C4A-A264-869B4C92AC9A}" type="datetimeFigureOut">
              <a:rPr lang="bg-BG" smtClean="0"/>
              <a:t>8.12.2021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953F-4535-4B81-B90F-02BE71583BC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3042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CBD65-B607-4C4A-A264-869B4C92AC9A}" type="datetimeFigureOut">
              <a:rPr lang="bg-BG" smtClean="0"/>
              <a:t>8.12.2021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953F-4535-4B81-B90F-02BE71583BC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69189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CBD65-B607-4C4A-A264-869B4C92AC9A}" type="datetimeFigureOut">
              <a:rPr lang="bg-BG" smtClean="0"/>
              <a:t>8.12.2021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953F-4535-4B81-B90F-02BE71583BC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01792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CBD65-B607-4C4A-A264-869B4C92AC9A}" type="datetimeFigureOut">
              <a:rPr lang="bg-BG" smtClean="0"/>
              <a:t>8.12.2021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953F-4535-4B81-B90F-02BE71583BC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87409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CBD65-B607-4C4A-A264-869B4C92AC9A}" type="datetimeFigureOut">
              <a:rPr lang="bg-BG" smtClean="0"/>
              <a:t>8.12.2021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953F-4535-4B81-B90F-02BE71583BC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4017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CBD65-B607-4C4A-A264-869B4C92AC9A}" type="datetimeFigureOut">
              <a:rPr lang="bg-BG" smtClean="0"/>
              <a:t>8.12.2021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953F-4535-4B81-B90F-02BE71583BC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24583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CBD65-B607-4C4A-A264-869B4C92AC9A}" type="datetimeFigureOut">
              <a:rPr lang="bg-BG" smtClean="0"/>
              <a:t>8.12.2021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953F-4535-4B81-B90F-02BE71583BC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62723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CBD65-B607-4C4A-A264-869B4C92AC9A}" type="datetimeFigureOut">
              <a:rPr lang="bg-BG" smtClean="0"/>
              <a:t>8.12.2021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953F-4535-4B81-B90F-02BE71583BC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27066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CBD65-B607-4C4A-A264-869B4C92AC9A}" type="datetimeFigureOut">
              <a:rPr lang="bg-BG" smtClean="0"/>
              <a:t>8.12.2021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953F-4535-4B81-B90F-02BE71583BC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5897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CBD65-B607-4C4A-A264-869B4C92AC9A}" type="datetimeFigureOut">
              <a:rPr lang="bg-BG" smtClean="0"/>
              <a:t>8.12.2021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953F-4535-4B81-B90F-02BE71583BC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94002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CBD65-B607-4C4A-A264-869B4C92AC9A}" type="datetimeFigureOut">
              <a:rPr lang="bg-BG" smtClean="0"/>
              <a:t>8.12.2021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F953F-4535-4B81-B90F-02BE71583BC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09678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6995" y="3792489"/>
            <a:ext cx="10881360" cy="5242182"/>
          </a:xfrm>
        </p:spPr>
        <p:txBody>
          <a:bodyPr>
            <a:noAutofit/>
          </a:bodyPr>
          <a:lstStyle/>
          <a:p>
            <a:pPr algn="l"/>
            <a:r>
              <a:rPr lang="bg-BG" sz="2600" dirty="0">
                <a:latin typeface="Arial" pitchFamily="34" charset="0"/>
                <a:cs typeface="Arial" pitchFamily="34" charset="0"/>
              </a:rPr>
              <a:t> </a:t>
            </a:r>
            <a:br>
              <a:rPr lang="en-US" sz="2600" dirty="0">
                <a:latin typeface="Arial" pitchFamily="34" charset="0"/>
                <a:cs typeface="Arial" pitchFamily="34" charset="0"/>
              </a:rPr>
            </a:br>
            <a:br>
              <a:rPr lang="en-US" sz="2600" dirty="0">
                <a:latin typeface="Arial" pitchFamily="34" charset="0"/>
                <a:cs typeface="Arial" pitchFamily="34" charset="0"/>
              </a:rPr>
            </a:br>
            <a:r>
              <a:rPr lang="ru-RU" sz="2600" b="1" dirty="0">
                <a:latin typeface="Arial" pitchFamily="34" charset="0"/>
                <a:cs typeface="Arial" pitchFamily="34" charset="0"/>
              </a:rPr>
              <a:t>Проект и главна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bg-BG" sz="2600" b="1" dirty="0">
                <a:latin typeface="Arial" pitchFamily="34" charset="0"/>
                <a:cs typeface="Arial" pitchFamily="34" charset="0"/>
              </a:rPr>
              <a:t>ц</a:t>
            </a:r>
            <a:r>
              <a:rPr lang="ru-RU" sz="2600" b="1" dirty="0">
                <a:latin typeface="Arial" pitchFamily="34" charset="0"/>
                <a:cs typeface="Arial" pitchFamily="34" charset="0"/>
              </a:rPr>
              <a:t>ел</a:t>
            </a:r>
            <a:r>
              <a:rPr lang="ru-RU" sz="2600" dirty="0">
                <a:latin typeface="Arial" pitchFamily="34" charset="0"/>
                <a:cs typeface="Arial" pitchFamily="34" charset="0"/>
              </a:rPr>
              <a:t>:</a:t>
            </a:r>
            <a:r>
              <a:rPr lang="bg-BG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600" dirty="0">
                <a:latin typeface="Arial" pitchFamily="34" charset="0"/>
                <a:cs typeface="Arial" pitchFamily="34" charset="0"/>
              </a:rPr>
              <a:t>Подкрепа на микро и малки предприятия за преодоляване на икономическите последствия от пандемията COVID-19</a:t>
            </a:r>
            <a:br>
              <a:rPr lang="ru-RU" sz="2600" dirty="0">
                <a:latin typeface="Arial" pitchFamily="34" charset="0"/>
                <a:cs typeface="Arial" pitchFamily="34" charset="0"/>
              </a:rPr>
            </a:br>
            <a:r>
              <a:rPr lang="ru-RU" sz="2600" dirty="0">
                <a:latin typeface="Arial" pitchFamily="34" charset="0"/>
                <a:cs typeface="Arial" pitchFamily="34" charset="0"/>
              </a:rPr>
              <a:t> </a:t>
            </a:r>
            <a:br>
              <a:rPr lang="ru-RU" sz="2600" dirty="0">
                <a:latin typeface="Arial" pitchFamily="34" charset="0"/>
                <a:cs typeface="Arial" pitchFamily="34" charset="0"/>
              </a:rPr>
            </a:br>
            <a:r>
              <a:rPr lang="ru-RU" sz="2600" b="1" dirty="0">
                <a:latin typeface="Arial" pitchFamily="34" charset="0"/>
                <a:cs typeface="Arial" pitchFamily="34" charset="0"/>
              </a:rPr>
              <a:t>Бенефициент: </a:t>
            </a:r>
            <a:r>
              <a:rPr lang="ru-RU" sz="2600" dirty="0">
                <a:latin typeface="Arial" pitchFamily="34" charset="0"/>
                <a:cs typeface="Arial" pitchFamily="34" charset="0"/>
              </a:rPr>
              <a:t>БУЛ СТРОЙ КОНТРОЛ ИНЖЕНЕРИНГ / БСК ИНЖЕНЕРИНГ АД</a:t>
            </a:r>
            <a:r>
              <a:rPr lang="ru-RU" sz="2600" b="1" dirty="0">
                <a:latin typeface="Arial" pitchFamily="34" charset="0"/>
                <a:cs typeface="Arial" pitchFamily="34" charset="0"/>
              </a:rPr>
              <a:t> </a:t>
            </a:r>
            <a:br>
              <a:rPr lang="ru-RU" sz="2600" b="1" dirty="0">
                <a:latin typeface="Arial" pitchFamily="34" charset="0"/>
                <a:cs typeface="Arial" pitchFamily="34" charset="0"/>
              </a:rPr>
            </a:br>
            <a:r>
              <a:rPr lang="ru-RU" sz="2600" b="1" dirty="0">
                <a:latin typeface="Arial" pitchFamily="34" charset="0"/>
                <a:cs typeface="Arial" pitchFamily="34" charset="0"/>
              </a:rPr>
              <a:t>Договор: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BG16RFOP002-2.073-5440-C01</a:t>
            </a:r>
            <a:br>
              <a:rPr lang="ru-RU" sz="2600" dirty="0">
                <a:latin typeface="Arial" pitchFamily="34" charset="0"/>
                <a:cs typeface="Arial" pitchFamily="34" charset="0"/>
              </a:rPr>
            </a:br>
            <a:r>
              <a:rPr lang="ru-RU" sz="2600" dirty="0">
                <a:latin typeface="Arial" pitchFamily="34" charset="0"/>
                <a:cs typeface="Arial" pitchFamily="34" charset="0"/>
              </a:rPr>
              <a:t> </a:t>
            </a:r>
            <a:br>
              <a:rPr lang="ru-RU" sz="2600" dirty="0">
                <a:latin typeface="Arial" pitchFamily="34" charset="0"/>
                <a:cs typeface="Arial" pitchFamily="34" charset="0"/>
              </a:rPr>
            </a:br>
            <a:r>
              <a:rPr lang="ru-RU" sz="2600" b="1" dirty="0">
                <a:latin typeface="Arial" pitchFamily="34" charset="0"/>
                <a:cs typeface="Arial" pitchFamily="34" charset="0"/>
              </a:rPr>
              <a:t>Обща стойност: </a:t>
            </a:r>
            <a:r>
              <a:rPr lang="ru-RU" sz="2600" dirty="0">
                <a:latin typeface="Arial" pitchFamily="34" charset="0"/>
                <a:cs typeface="Arial" pitchFamily="34" charset="0"/>
              </a:rPr>
              <a:t>10 000 хиляди лева, от които 8 500 .лв. </a:t>
            </a:r>
            <a:br>
              <a:rPr lang="ru-RU" sz="2600" dirty="0">
                <a:latin typeface="Arial" pitchFamily="34" charset="0"/>
                <a:cs typeface="Arial" pitchFamily="34" charset="0"/>
              </a:rPr>
            </a:br>
            <a:r>
              <a:rPr lang="ru-RU" sz="2600" dirty="0">
                <a:latin typeface="Arial" pitchFamily="34" charset="0"/>
                <a:cs typeface="Arial" pitchFamily="34" charset="0"/>
              </a:rPr>
              <a:t>европейско и  1 500 лв. национално съфинансиране.</a:t>
            </a:r>
            <a:br>
              <a:rPr lang="ru-RU" sz="2600" dirty="0">
                <a:latin typeface="Arial" pitchFamily="34" charset="0"/>
                <a:cs typeface="Arial" pitchFamily="34" charset="0"/>
              </a:rPr>
            </a:br>
            <a:r>
              <a:rPr lang="ru-RU" sz="2600" dirty="0">
                <a:latin typeface="Arial" pitchFamily="34" charset="0"/>
                <a:cs typeface="Arial" pitchFamily="34" charset="0"/>
              </a:rPr>
              <a:t> </a:t>
            </a:r>
            <a:br>
              <a:rPr lang="ru-RU" sz="2600" dirty="0">
                <a:latin typeface="Arial" pitchFamily="34" charset="0"/>
                <a:cs typeface="Arial" pitchFamily="34" charset="0"/>
              </a:rPr>
            </a:br>
            <a:r>
              <a:rPr lang="ru-RU" sz="2600" b="1" dirty="0">
                <a:latin typeface="Arial" pitchFamily="34" charset="0"/>
                <a:cs typeface="Arial" pitchFamily="34" charset="0"/>
              </a:rPr>
              <a:t>Начало: </a:t>
            </a:r>
            <a:r>
              <a:rPr lang="ru-RU" sz="2600" dirty="0">
                <a:latin typeface="Arial" pitchFamily="34" charset="0"/>
                <a:cs typeface="Arial" pitchFamily="34" charset="0"/>
              </a:rPr>
              <a:t>27.07.2020 г.</a:t>
            </a:r>
            <a:br>
              <a:rPr lang="ru-RU" sz="2600" dirty="0">
                <a:latin typeface="Arial" pitchFamily="34" charset="0"/>
                <a:cs typeface="Arial" pitchFamily="34" charset="0"/>
              </a:rPr>
            </a:br>
            <a:r>
              <a:rPr lang="ru-RU" sz="2600" b="1" dirty="0">
                <a:latin typeface="Arial" pitchFamily="34" charset="0"/>
                <a:cs typeface="Arial" pitchFamily="34" charset="0"/>
              </a:rPr>
              <a:t>Край: </a:t>
            </a:r>
            <a:r>
              <a:rPr lang="ru-RU" sz="2600" dirty="0">
                <a:latin typeface="Arial" pitchFamily="34" charset="0"/>
                <a:cs typeface="Arial" pitchFamily="34" charset="0"/>
              </a:rPr>
              <a:t>27.10.2020 г.</a:t>
            </a:r>
            <a:br>
              <a:rPr lang="ru-RU" sz="2600" dirty="0">
                <a:latin typeface="Arial" pitchFamily="34" charset="0"/>
                <a:cs typeface="Arial" pitchFamily="34" charset="0"/>
              </a:rPr>
            </a:b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br>
              <a:rPr lang="ru-RU" sz="2000" dirty="0">
                <a:latin typeface="Arial" pitchFamily="34" charset="0"/>
                <a:cs typeface="Arial" pitchFamily="34" charset="0"/>
              </a:rPr>
            </a:br>
            <a:endParaRPr lang="bg-BG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ERDF-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8" t="641" r="525" b="-5193"/>
          <a:stretch>
            <a:fillRect/>
          </a:stretch>
        </p:blipFill>
        <p:spPr bwMode="auto">
          <a:xfrm>
            <a:off x="784176" y="566529"/>
            <a:ext cx="3327743" cy="352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EFAC9"/>
                  </a:outerShdw>
                </a:effectLst>
              </a14:hiddenEffects>
            </a:ext>
          </a:extLst>
        </p:spPr>
      </p:pic>
      <p:pic>
        <p:nvPicPr>
          <p:cNvPr id="1027" name="Picture 3" descr="logo-bg-cent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573574" y="142064424"/>
            <a:ext cx="4918722" cy="4435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EFAC9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984" y="361959"/>
            <a:ext cx="3653546" cy="3299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9036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86</Words>
  <Application>Microsoft Office PowerPoint</Application>
  <PresentationFormat>A3 Paper (297x420 mm)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   Проект и главна цел: Подкрепа на микро и малки предприятия за преодоляване на икономическите последствия от пандемията COVID-19   Бенефициент: БУЛ СТРОЙ КОНТРОЛ ИНЖЕНЕРИНГ / БСК ИНЖЕНЕРИНГ АД  Договор: BG16RFOP002-2.073-5440-C01   Обща стойност: 10 000 хиляди лева, от които 8 500 .лв.  европейско и  1 500 лв. национално съфинансиране.   Начало: 27.07.2020 г. Край: 27.10.2020 г.  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и главна цел: ………………………………………………………..   Бенефициент:…………………………………   Обща стойност: ……………………………………..лв., от които………………….……..лв.  европейско и  …………..……………..лв. национално съфинансиране.   Начало: …………………..г. Край: ……………………...г.</dc:title>
  <dc:creator>iboychev</dc:creator>
  <cp:lastModifiedBy>Людмил Асенов Божков</cp:lastModifiedBy>
  <cp:revision>12</cp:revision>
  <cp:lastPrinted>2015-04-23T13:48:25Z</cp:lastPrinted>
  <dcterms:created xsi:type="dcterms:W3CDTF">2015-04-23T13:21:12Z</dcterms:created>
  <dcterms:modified xsi:type="dcterms:W3CDTF">2021-12-08T11:11:20Z</dcterms:modified>
</cp:coreProperties>
</file>